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2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8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A480-A2B8-4DF8-A870-6614DDFF037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5A2E-429B-4620-BEBA-662E93284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PpUNAFHgxM" TargetMode="External"/><Relationship Id="rId2" Type="http://schemas.openxmlformats.org/officeDocument/2006/relationships/hyperlink" Target="https://www.youtube.com/watch?v=m6dCxo7t_a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1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5 World Religions review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Guided Meditation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81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 Million members worldwide</a:t>
            </a:r>
          </a:p>
          <a:p>
            <a:r>
              <a:rPr lang="en-US" dirty="0" smtClean="0"/>
              <a:t>2500 years old</a:t>
            </a:r>
          </a:p>
          <a:p>
            <a:r>
              <a:rPr lang="en-US" dirty="0" smtClean="0"/>
              <a:t>Founded by Siddhartha </a:t>
            </a:r>
            <a:r>
              <a:rPr lang="en-US" dirty="0" err="1" smtClean="0"/>
              <a:t>Gotama</a:t>
            </a:r>
            <a:r>
              <a:rPr lang="en-US" dirty="0" smtClean="0"/>
              <a:t>, or Buddha</a:t>
            </a:r>
          </a:p>
          <a:p>
            <a:r>
              <a:rPr lang="en-US" dirty="0" err="1" smtClean="0"/>
              <a:t>Budhi</a:t>
            </a:r>
            <a:r>
              <a:rPr lang="en-US" dirty="0" smtClean="0"/>
              <a:t> means enlightened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0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a moral life</a:t>
            </a:r>
          </a:p>
          <a:p>
            <a:r>
              <a:rPr lang="en-US" dirty="0" smtClean="0"/>
              <a:t>Be mindful of thoughts and actions</a:t>
            </a:r>
          </a:p>
          <a:p>
            <a:r>
              <a:rPr lang="en-US" dirty="0" smtClean="0"/>
              <a:t>Develop wisdom and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9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guy</a:t>
            </a:r>
          </a:p>
          <a:p>
            <a:r>
              <a:rPr lang="en-US" dirty="0" smtClean="0"/>
              <a:t>Nepal royal family</a:t>
            </a:r>
          </a:p>
          <a:p>
            <a:r>
              <a:rPr lang="en-US" dirty="0" smtClean="0"/>
              <a:t>Realizes wealth isn’t the way</a:t>
            </a:r>
          </a:p>
          <a:p>
            <a:r>
              <a:rPr lang="en-US" dirty="0" smtClean="0"/>
              <a:t>Studies the middle path to enlightenment</a:t>
            </a:r>
          </a:p>
          <a:p>
            <a:r>
              <a:rPr lang="en-US" dirty="0" smtClean="0"/>
              <a:t>Teaches the principles of the middle path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1149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1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Noble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is Suffering</a:t>
            </a:r>
          </a:p>
          <a:p>
            <a:r>
              <a:rPr lang="en-US" dirty="0" smtClean="0"/>
              <a:t>Suffering comes from wanting</a:t>
            </a:r>
          </a:p>
          <a:p>
            <a:r>
              <a:rPr lang="en-US" dirty="0" smtClean="0"/>
              <a:t>Suffering can be overcome by giving up useless wanting.</a:t>
            </a:r>
          </a:p>
          <a:p>
            <a:r>
              <a:rPr lang="en-US" dirty="0" smtClean="0"/>
              <a:t>The middle path ends suffering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6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Precepts of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 life</a:t>
            </a:r>
          </a:p>
          <a:p>
            <a:r>
              <a:rPr lang="en-US" dirty="0" smtClean="0"/>
              <a:t>Take nothing not feely given</a:t>
            </a:r>
          </a:p>
          <a:p>
            <a:r>
              <a:rPr lang="en-US" dirty="0" smtClean="0"/>
              <a:t>Speak no lies</a:t>
            </a:r>
          </a:p>
          <a:p>
            <a:r>
              <a:rPr lang="en-US" dirty="0" smtClean="0"/>
              <a:t>Avoid intoxication</a:t>
            </a:r>
          </a:p>
          <a:p>
            <a:r>
              <a:rPr lang="en-US" dirty="0" smtClean="0"/>
              <a:t>Avoid overindulgence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4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Karma, Wisdom, Compassion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middle path</a:t>
            </a:r>
          </a:p>
          <a:p>
            <a:r>
              <a:rPr lang="en-US" dirty="0" smtClean="0"/>
              <a:t>The life pursuit of a </a:t>
            </a:r>
            <a:r>
              <a:rPr lang="en-US" smtClean="0"/>
              <a:t>buddhist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1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Buddhism</vt:lpstr>
      <vt:lpstr>PowerPoint Presentation</vt:lpstr>
      <vt:lpstr>Buddhism</vt:lpstr>
      <vt:lpstr>The Middle Path</vt:lpstr>
      <vt:lpstr>Buddha </vt:lpstr>
      <vt:lpstr>4 Noble Truths</vt:lpstr>
      <vt:lpstr>5 Precepts of Buddhism</vt:lpstr>
      <vt:lpstr>Karma, Wisdom, Compassion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Camden Robinson</dc:creator>
  <cp:lastModifiedBy>Camden Robinson</cp:lastModifiedBy>
  <cp:revision>3</cp:revision>
  <dcterms:created xsi:type="dcterms:W3CDTF">2016-10-18T00:45:21Z</dcterms:created>
  <dcterms:modified xsi:type="dcterms:W3CDTF">2016-10-18T13:58:35Z</dcterms:modified>
</cp:coreProperties>
</file>