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4" r:id="rId13"/>
    <p:sldId id="269" r:id="rId14"/>
    <p:sldId id="270" r:id="rId15"/>
    <p:sldId id="271" r:id="rId16"/>
    <p:sldId id="265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2" autoAdjust="0"/>
    <p:restoredTop sz="94660"/>
  </p:normalViewPr>
  <p:slideViewPr>
    <p:cSldViewPr>
      <p:cViewPr varScale="1">
        <p:scale>
          <a:sx n="69" d="100"/>
          <a:sy n="69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4926-71FE-4DAE-8601-94F3498C1835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42DD-D711-4F3A-90A1-D376831E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7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4926-71FE-4DAE-8601-94F3498C1835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42DD-D711-4F3A-90A1-D376831E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9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4926-71FE-4DAE-8601-94F3498C1835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42DD-D711-4F3A-90A1-D376831E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5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4926-71FE-4DAE-8601-94F3498C1835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42DD-D711-4F3A-90A1-D376831E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8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4926-71FE-4DAE-8601-94F3498C1835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42DD-D711-4F3A-90A1-D376831E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3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4926-71FE-4DAE-8601-94F3498C1835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42DD-D711-4F3A-90A1-D376831E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6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4926-71FE-4DAE-8601-94F3498C1835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42DD-D711-4F3A-90A1-D376831E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1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4926-71FE-4DAE-8601-94F3498C1835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42DD-D711-4F3A-90A1-D376831E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2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4926-71FE-4DAE-8601-94F3498C1835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42DD-D711-4F3A-90A1-D376831E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2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4926-71FE-4DAE-8601-94F3498C1835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42DD-D711-4F3A-90A1-D376831E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3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4926-71FE-4DAE-8601-94F3498C1835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42DD-D711-4F3A-90A1-D376831E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7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94926-71FE-4DAE-8601-94F3498C1835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842DD-D711-4F3A-90A1-D376831E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5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and Indian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4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4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hitting the nail on the 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“No longer can the native peoples be seen as uncivilized and in need of assimilation.  An idea that the colonizers falsely used for hundred[s] of years to legitimize the taking of </a:t>
            </a:r>
            <a:r>
              <a:rPr lang="en-US" dirty="0" err="1" smtClean="0"/>
              <a:t>indian</a:t>
            </a:r>
            <a:r>
              <a:rPr lang="en-US" dirty="0" smtClean="0"/>
              <a:t> lands, and the taking of culture through missionaries and the numerous policies to assimilate the native people of Turtle Island.”</a:t>
            </a:r>
          </a:p>
          <a:p>
            <a:pPr lvl="1"/>
            <a:r>
              <a:rPr lang="en-US" dirty="0" smtClean="0"/>
              <a:t>Comparison and contrast of the Great Law of Peace. Taken from tuscaroras.com/</a:t>
            </a:r>
            <a:r>
              <a:rPr lang="en-US" dirty="0" err="1" smtClean="0"/>
              <a:t>graydeer</a:t>
            </a:r>
            <a:r>
              <a:rPr lang="en-US" dirty="0" smtClean="0"/>
              <a:t>/influence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Colonists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Virginia governor sends a 21 year old surveyor and Major to “kick” the French out of the ORV</a:t>
            </a:r>
          </a:p>
          <a:p>
            <a:r>
              <a:rPr lang="en-US" dirty="0" smtClean="0"/>
              <a:t>Fort </a:t>
            </a:r>
            <a:r>
              <a:rPr lang="en-US" dirty="0" err="1" smtClean="0"/>
              <a:t>Duqesne</a:t>
            </a:r>
            <a:r>
              <a:rPr lang="en-US" dirty="0" smtClean="0"/>
              <a:t> v. Fort Necessity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Duquesne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7" y="1371600"/>
            <a:ext cx="8268573" cy="492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9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Duquesne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fort built by the French in the ORV</a:t>
            </a:r>
          </a:p>
          <a:p>
            <a:r>
              <a:rPr lang="en-US" dirty="0" smtClean="0"/>
              <a:t>Forks of the Ohio River</a:t>
            </a:r>
          </a:p>
          <a:p>
            <a:r>
              <a:rPr lang="en-US" dirty="0" smtClean="0"/>
              <a:t> First major conflict</a:t>
            </a:r>
          </a:p>
          <a:p>
            <a:r>
              <a:rPr lang="en-US" dirty="0" smtClean="0"/>
              <a:t>Washington fails miserably</a:t>
            </a:r>
          </a:p>
          <a:p>
            <a:r>
              <a:rPr lang="en-US" dirty="0" smtClean="0"/>
              <a:t>The myth of Washington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28912"/>
            <a:ext cx="2667000" cy="39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1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Necessity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fort built by Washington’s men</a:t>
            </a:r>
          </a:p>
          <a:p>
            <a:r>
              <a:rPr lang="en-US" dirty="0" smtClean="0"/>
              <a:t>The fort was a necessity, meaning it was a NEED not a want</a:t>
            </a:r>
            <a:endParaRPr lang="en-US" dirty="0"/>
          </a:p>
          <a:p>
            <a:r>
              <a:rPr lang="en-US" dirty="0" smtClean="0"/>
              <a:t>Poor Washington loses again and is sent out of the Ohio River Valley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attempt at a strong central government in the New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Albany Plan of Union proposed by Ben Franklin</a:t>
            </a:r>
          </a:p>
          <a:p>
            <a:pPr lvl="1"/>
            <a:r>
              <a:rPr lang="en-US" dirty="0" smtClean="0"/>
              <a:t>Collect taxes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aise troops</a:t>
            </a:r>
          </a:p>
          <a:p>
            <a:pPr lvl="1"/>
            <a:r>
              <a:rPr lang="en-US" dirty="0" smtClean="0"/>
              <a:t>Regulate trade</a:t>
            </a:r>
          </a:p>
          <a:p>
            <a:r>
              <a:rPr lang="en-US" dirty="0" smtClean="0"/>
              <a:t>No one votes yes</a:t>
            </a:r>
          </a:p>
          <a:p>
            <a:r>
              <a:rPr lang="en-US" dirty="0" smtClean="0"/>
              <a:t>“Everyone cries, a union is necessary, but when they come to the manner and form of the union, their weak noodles are perfectly distracted.”</a:t>
            </a:r>
          </a:p>
        </p:txBody>
      </p:sp>
    </p:spTree>
    <p:extLst>
      <p:ext uri="{BB962C8B-B14F-4D97-AF65-F5344CB8AC3E}">
        <p14:creationId xmlns:p14="http://schemas.microsoft.com/office/powerpoint/2010/main" val="19099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Oswego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Commander Montcalm takes Oswego</a:t>
            </a:r>
          </a:p>
          <a:p>
            <a:r>
              <a:rPr lang="en-US" dirty="0" smtClean="0"/>
              <a:t>Indians are not as “</a:t>
            </a:r>
            <a:r>
              <a:rPr lang="en-US" dirty="0" err="1" smtClean="0"/>
              <a:t>gentlemenly</a:t>
            </a:r>
            <a:r>
              <a:rPr lang="en-US" dirty="0" smtClean="0"/>
              <a:t>” as the French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39151"/>
            <a:ext cx="4447931" cy="282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31" y="4572000"/>
            <a:ext cx="4696070" cy="226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1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William Henry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lay siege to the fort</a:t>
            </a:r>
          </a:p>
          <a:p>
            <a:r>
              <a:rPr lang="en-US" dirty="0" smtClean="0"/>
              <a:t>British send runner</a:t>
            </a:r>
          </a:p>
          <a:p>
            <a:r>
              <a:rPr lang="en-US" dirty="0" smtClean="0"/>
              <a:t>Runner is killed</a:t>
            </a:r>
          </a:p>
          <a:p>
            <a:r>
              <a:rPr lang="en-US" dirty="0" smtClean="0"/>
              <a:t>No help 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Massacre at Fort William Henry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surrender and the French allow those in the fort to leave safely</a:t>
            </a:r>
          </a:p>
          <a:p>
            <a:r>
              <a:rPr lang="en-US" dirty="0" smtClean="0"/>
              <a:t>Huron culture does not work that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611471" cy="682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2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Pitt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Pitt doubles down</a:t>
            </a:r>
          </a:p>
          <a:p>
            <a:r>
              <a:rPr lang="en-US" dirty="0" smtClean="0"/>
              <a:t>Money, troops, supplies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victories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Louisbourg</a:t>
            </a:r>
            <a:endParaRPr lang="en-US" dirty="0" smtClean="0"/>
          </a:p>
          <a:p>
            <a:r>
              <a:rPr lang="en-US" dirty="0" smtClean="0"/>
              <a:t>Fort Duquesne- burned by the French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Quebec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17929"/>
            <a:ext cx="8229600" cy="285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00" y="2895601"/>
            <a:ext cx="8050736" cy="3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1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Treaty of Paris, 1763</a:t>
            </a:r>
          </a:p>
          <a:p>
            <a:pPr lvl="1"/>
            <a:r>
              <a:rPr lang="en-US" dirty="0" smtClean="0"/>
              <a:t>French give up claims to all of North American Possessions</a:t>
            </a:r>
          </a:p>
          <a:p>
            <a:pPr lvl="1"/>
            <a:r>
              <a:rPr lang="en-US" dirty="0" smtClean="0"/>
              <a:t>All land west of the Mississippi and New Orleans goes to Spain</a:t>
            </a:r>
          </a:p>
          <a:p>
            <a:pPr lvl="1"/>
            <a:r>
              <a:rPr lang="en-US" dirty="0" smtClean="0"/>
              <a:t>Land east of the Mississippi and Canada go to 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Pontiac’s War</a:t>
            </a:r>
          </a:p>
          <a:p>
            <a:pPr lvl="1"/>
            <a:r>
              <a:rPr lang="en-US" dirty="0" smtClean="0"/>
              <a:t>Chief Pontiac of the Ottawa village near </a:t>
            </a:r>
            <a:r>
              <a:rPr lang="en-US" dirty="0"/>
              <a:t>D</a:t>
            </a:r>
            <a:r>
              <a:rPr lang="en-US" dirty="0" smtClean="0"/>
              <a:t>etroit</a:t>
            </a:r>
          </a:p>
          <a:p>
            <a:pPr lvl="1"/>
            <a:r>
              <a:rPr lang="en-US" dirty="0" smtClean="0"/>
              <a:t>Native Americans attack settlements</a:t>
            </a:r>
          </a:p>
          <a:p>
            <a:r>
              <a:rPr lang="en-US" dirty="0" smtClean="0"/>
              <a:t>Proclamation of 1763</a:t>
            </a:r>
          </a:p>
          <a:p>
            <a:pPr lvl="1"/>
            <a:r>
              <a:rPr lang="en-US" dirty="0" smtClean="0"/>
              <a:t>Says that the Appalachia mountains are the western boundary of the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Rivalry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France and Great Britain hate one another </a:t>
            </a:r>
          </a:p>
          <a:p>
            <a:r>
              <a:rPr lang="en-US" dirty="0" smtClean="0"/>
              <a:t>Like a sibling rivalry: France v. GBR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3429000"/>
            <a:ext cx="65246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9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 fighting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</a:t>
            </a:r>
          </a:p>
          <a:p>
            <a:r>
              <a:rPr lang="en-US" dirty="0" smtClean="0"/>
              <a:t>Trade</a:t>
            </a:r>
          </a:p>
          <a:p>
            <a:r>
              <a:rPr lang="en-US" dirty="0" smtClean="0"/>
              <a:t>Mercantilism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France is trading in the Ohio River Valley</a:t>
            </a:r>
          </a:p>
          <a:p>
            <a:r>
              <a:rPr lang="en-US" dirty="0" smtClean="0"/>
              <a:t>Colonists move in</a:t>
            </a:r>
          </a:p>
          <a:p>
            <a:r>
              <a:rPr lang="en-US" dirty="0" smtClean="0"/>
              <a:t>Angers the French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16" y="2319617"/>
            <a:ext cx="4552390" cy="453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8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owns the Ohio River Valley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one, no one technically claimed it</a:t>
            </a:r>
          </a:p>
          <a:p>
            <a:r>
              <a:rPr lang="en-US" dirty="0" smtClean="0"/>
              <a:t>Population growth and spreading among the colonists</a:t>
            </a:r>
          </a:p>
          <a:p>
            <a:r>
              <a:rPr lang="en-US" dirty="0" smtClean="0"/>
              <a:t>British build forts in ORV, angering the F </a:t>
            </a:r>
            <a:r>
              <a:rPr lang="en-US" dirty="0" err="1" smtClean="0"/>
              <a:t>rench</a:t>
            </a:r>
            <a:endParaRPr lang="en-US" dirty="0"/>
          </a:p>
          <a:p>
            <a:r>
              <a:rPr lang="en-US" dirty="0" smtClean="0"/>
              <a:t>Back and forth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like the French more than British</a:t>
            </a:r>
          </a:p>
          <a:p>
            <a:r>
              <a:rPr lang="en-US" dirty="0" smtClean="0"/>
              <a:t>French don’t make permanent dwellings</a:t>
            </a:r>
          </a:p>
          <a:p>
            <a:r>
              <a:rPr lang="en-US" dirty="0" smtClean="0"/>
              <a:t>French trade more fairly</a:t>
            </a:r>
          </a:p>
          <a:p>
            <a:r>
              <a:rPr lang="en-US" dirty="0" smtClean="0"/>
              <a:t>French are more interested in trading than taking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Iroquois Confederacy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tribes forming a government together</a:t>
            </a:r>
          </a:p>
          <a:p>
            <a:pPr lvl="1"/>
            <a:r>
              <a:rPr lang="en-US" dirty="0" smtClean="0"/>
              <a:t>Mohawk, Seneca, Cayuga, Onondaga, Oneida, and the Tuscarora</a:t>
            </a:r>
          </a:p>
          <a:p>
            <a:r>
              <a:rPr lang="en-US" dirty="0" smtClean="0"/>
              <a:t>Able to trade with both sides of the conflict and remain neutral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Frequently called the 5 or 6 nations, the final nation joined after the confederacy had already been established; in 1722</a:t>
            </a:r>
          </a:p>
          <a:p>
            <a:r>
              <a:rPr lang="en-US" dirty="0" smtClean="0"/>
              <a:t>Confederacy is a loose bundle of independent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11827</TotalTime>
  <Words>554</Words>
  <Application>Microsoft Office PowerPoint</Application>
  <PresentationFormat>On-screen Show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French and Indian War</vt:lpstr>
      <vt:lpstr>PowerPoint Presentation</vt:lpstr>
      <vt:lpstr>Growing Rivalry</vt:lpstr>
      <vt:lpstr>What are they fighting for?</vt:lpstr>
      <vt:lpstr>Starting War</vt:lpstr>
      <vt:lpstr>Who owns the Ohio River Valley</vt:lpstr>
      <vt:lpstr>Native Americans</vt:lpstr>
      <vt:lpstr>Iroquois Confederacy</vt:lpstr>
      <vt:lpstr>Fun Facts</vt:lpstr>
      <vt:lpstr>PowerPoint Presentation</vt:lpstr>
      <vt:lpstr>This is hitting the nail on the head</vt:lpstr>
      <vt:lpstr>Colonists attack</vt:lpstr>
      <vt:lpstr>Fort Duquesne</vt:lpstr>
      <vt:lpstr>Fort Duquesne</vt:lpstr>
      <vt:lpstr>Fort Necessity</vt:lpstr>
      <vt:lpstr>First attempt at a strong central government in the New World</vt:lpstr>
      <vt:lpstr>Fort Oswego</vt:lpstr>
      <vt:lpstr>Fort William Henry</vt:lpstr>
      <vt:lpstr>Massacre at Fort William Henry</vt:lpstr>
      <vt:lpstr>William Pitt</vt:lpstr>
      <vt:lpstr>British victories</vt:lpstr>
      <vt:lpstr>Battle of Quebec</vt:lpstr>
      <vt:lpstr>Aftermath</vt:lpstr>
      <vt:lpstr>Aftermath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“Discovering” Utah</dc:title>
  <dc:creator>Camden Robinson</dc:creator>
  <cp:lastModifiedBy>Camden Robinson</cp:lastModifiedBy>
  <cp:revision>13</cp:revision>
  <dcterms:created xsi:type="dcterms:W3CDTF">2016-10-30T16:04:22Z</dcterms:created>
  <dcterms:modified xsi:type="dcterms:W3CDTF">2016-11-07T21:11:59Z</dcterms:modified>
</cp:coreProperties>
</file>