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F277FD6-0872-4C63-9D1E-245E6DF9C9D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83CEB8B-4CA9-4BC0-A783-F1943DF0727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7FD6-0872-4C63-9D1E-245E6DF9C9D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EB8B-4CA9-4BC0-A783-F1943DF07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7FD6-0872-4C63-9D1E-245E6DF9C9D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EB8B-4CA9-4BC0-A783-F1943DF07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7FD6-0872-4C63-9D1E-245E6DF9C9D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EB8B-4CA9-4BC0-A783-F1943DF07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7FD6-0872-4C63-9D1E-245E6DF9C9D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EB8B-4CA9-4BC0-A783-F1943DF07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7FD6-0872-4C63-9D1E-245E6DF9C9D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EB8B-4CA9-4BC0-A783-F1943DF072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7FD6-0872-4C63-9D1E-245E6DF9C9D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EB8B-4CA9-4BC0-A783-F1943DF07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7FD6-0872-4C63-9D1E-245E6DF9C9D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EB8B-4CA9-4BC0-A783-F1943DF07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7FD6-0872-4C63-9D1E-245E6DF9C9D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EB8B-4CA9-4BC0-A783-F1943DF07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7FD6-0872-4C63-9D1E-245E6DF9C9D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EB8B-4CA9-4BC0-A783-F1943DF0727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7FD6-0872-4C63-9D1E-245E6DF9C9D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EB8B-4CA9-4BC0-A783-F1943DF07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F277FD6-0872-4C63-9D1E-245E6DF9C9D5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83CEB8B-4CA9-4BC0-A783-F1943DF072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Utah/Native American Relations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9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Goshute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Goshutes and Shoshone raid stagecoaches and travelers</a:t>
            </a:r>
          </a:p>
          <a:p>
            <a:r>
              <a:rPr lang="en-US" dirty="0" smtClean="0"/>
              <a:t>US army shows up</a:t>
            </a:r>
          </a:p>
          <a:p>
            <a:r>
              <a:rPr lang="en-US" dirty="0" smtClean="0"/>
              <a:t>When all is said and done 16 whites are killed and over one hundred Indians are killed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57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River Massacre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Frightened travelers shoot and kill friendly Shoshone</a:t>
            </a:r>
          </a:p>
          <a:p>
            <a:r>
              <a:rPr lang="en-US" dirty="0" smtClean="0"/>
              <a:t>Shoshone retaliate</a:t>
            </a:r>
          </a:p>
          <a:p>
            <a:r>
              <a:rPr lang="en-US" dirty="0" smtClean="0"/>
              <a:t>Colonel Patrick Connor </a:t>
            </a:r>
            <a:r>
              <a:rPr lang="en-US" dirty="0" smtClean="0"/>
              <a:t>thinks </a:t>
            </a:r>
            <a:r>
              <a:rPr lang="en-US" dirty="0" smtClean="0"/>
              <a:t>that a group of Indians who were still friendly were responsible, they weren’t</a:t>
            </a:r>
          </a:p>
          <a:p>
            <a:r>
              <a:rPr lang="en-US" dirty="0" smtClean="0"/>
              <a:t>“it is not our intention to take any prisoners”</a:t>
            </a:r>
          </a:p>
        </p:txBody>
      </p:sp>
    </p:spTree>
    <p:extLst>
      <p:ext uri="{BB962C8B-B14F-4D97-AF65-F5344CB8AC3E}">
        <p14:creationId xmlns:p14="http://schemas.microsoft.com/office/powerpoint/2010/main" val="31114372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Bear river,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attack happens in Southern Idaho</a:t>
            </a:r>
          </a:p>
          <a:p>
            <a:r>
              <a:rPr lang="en-US" dirty="0" smtClean="0"/>
              <a:t>250 men women and children are killed</a:t>
            </a:r>
          </a:p>
          <a:p>
            <a:r>
              <a:rPr lang="en-US" dirty="0" smtClean="0"/>
              <a:t>It’s not a good time, we’re just going to say it’s an actual massacre and we will leave it at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07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Hawk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Longest and most destructive conflict in Utah</a:t>
            </a:r>
          </a:p>
          <a:p>
            <a:r>
              <a:rPr lang="en-US" dirty="0" smtClean="0"/>
              <a:t>Indian Agents want to move the Utes to the Uintah reservation and give up land</a:t>
            </a:r>
          </a:p>
          <a:p>
            <a:r>
              <a:rPr lang="en-US" dirty="0" smtClean="0"/>
              <a:t>Utah’s trail of tears</a:t>
            </a:r>
          </a:p>
          <a:p>
            <a:r>
              <a:rPr lang="en-US" dirty="0" smtClean="0"/>
              <a:t>Blackhawk realizes that his people are being taken advantage of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400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Tragedies in the Blackhawk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Circleville Massacre</a:t>
            </a:r>
          </a:p>
          <a:p>
            <a:r>
              <a:rPr lang="en-US" dirty="0" smtClean="0"/>
              <a:t>Black Hawk almost conquers Utah</a:t>
            </a:r>
          </a:p>
          <a:p>
            <a:r>
              <a:rPr lang="en-US" dirty="0" smtClean="0"/>
              <a:t>Black Hawk’s walk of Peace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9038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Posthumous tragedy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Miners dug up Black Hawks remains and eventually they were preserved and displayed his body in the LDS Church Museum of History</a:t>
            </a:r>
          </a:p>
          <a:p>
            <a:r>
              <a:rPr lang="en-US" dirty="0" smtClean="0"/>
              <a:t>In 1996 the remains were returned and respectfully reburied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445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2">
            <a:normAutofit fontScale="90000"/>
          </a:bodyPr>
          <a:lstStyle/>
          <a:p>
            <a:r>
              <a:rPr lang="en-US" dirty="0" smtClean="0"/>
              <a:t>Indian Farms and Reservations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Reservations start out as “farms”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342900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406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Jacob Hamlin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Missionary and friend to the Indians</a:t>
            </a:r>
          </a:p>
          <a:p>
            <a:r>
              <a:rPr lang="en-US" dirty="0" smtClean="0"/>
              <a:t>Learned their Language</a:t>
            </a:r>
          </a:p>
          <a:p>
            <a:r>
              <a:rPr lang="en-US" smtClean="0"/>
              <a:t>Widely respected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51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 American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1846-48</a:t>
            </a:r>
          </a:p>
          <a:p>
            <a:r>
              <a:rPr lang="en-US" dirty="0" smtClean="0"/>
              <a:t>US wins the war, takes “Utah” from Mexico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930236"/>
            <a:ext cx="589547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79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critically and let’s use what we have learned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1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Clash of 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just a huge difference here</a:t>
            </a:r>
          </a:p>
          <a:p>
            <a:r>
              <a:rPr lang="en-US" dirty="0" smtClean="0"/>
              <a:t>Treatment of enemies during war</a:t>
            </a:r>
          </a:p>
          <a:p>
            <a:r>
              <a:rPr lang="en-US" dirty="0" smtClean="0"/>
              <a:t>Treatment of disabled children</a:t>
            </a:r>
          </a:p>
          <a:p>
            <a:r>
              <a:rPr lang="en-US" dirty="0" smtClean="0"/>
              <a:t>Do Mormon beliefs promote racism towards natives?</a:t>
            </a:r>
          </a:p>
          <a:p>
            <a:r>
              <a:rPr lang="en-US" dirty="0" smtClean="0"/>
              <a:t>Settlers enter into a 5 way battle for territory</a:t>
            </a:r>
          </a:p>
        </p:txBody>
      </p:sp>
    </p:spTree>
    <p:extLst>
      <p:ext uri="{BB962C8B-B14F-4D97-AF65-F5344CB8AC3E}">
        <p14:creationId xmlns:p14="http://schemas.microsoft.com/office/powerpoint/2010/main" val="270108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all seem to have a similar problem here</a:t>
            </a:r>
          </a:p>
          <a:p>
            <a:pPr lvl="1"/>
            <a:r>
              <a:rPr lang="en-US" dirty="0" smtClean="0"/>
              <a:t>To the Settlers, Indians are Indians, to Indians, settlers are settlers</a:t>
            </a:r>
          </a:p>
          <a:p>
            <a:pPr lvl="1"/>
            <a:r>
              <a:rPr lang="en-US" dirty="0" smtClean="0"/>
              <a:t>The Settlers are overusing the land by </a:t>
            </a:r>
            <a:r>
              <a:rPr lang="en-US" dirty="0" err="1" smtClean="0"/>
              <a:t>indian</a:t>
            </a:r>
            <a:r>
              <a:rPr lang="en-US" dirty="0" smtClean="0"/>
              <a:t> standards</a:t>
            </a:r>
          </a:p>
          <a:p>
            <a:pPr lvl="1"/>
            <a:r>
              <a:rPr lang="en-US" dirty="0" smtClean="0"/>
              <a:t>Under reporting or misreporting by settlers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4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Ute is Killed by 3 settlers in Provo</a:t>
            </a:r>
          </a:p>
          <a:p>
            <a:r>
              <a:rPr lang="en-US" dirty="0" smtClean="0"/>
              <a:t>Under reporting</a:t>
            </a:r>
          </a:p>
          <a:p>
            <a:r>
              <a:rPr lang="en-US" dirty="0" smtClean="0"/>
              <a:t>Salt Lake dispatches the militia to kill all ‘hostile’ warriors</a:t>
            </a:r>
          </a:p>
          <a:p>
            <a:r>
              <a:rPr lang="en-US" dirty="0" smtClean="0"/>
              <a:t>One white soldier is killed and at least 26 Utes are killed, 11 Utes killed after the surrender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1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W. Gunnison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Killed in 1853 near Manti</a:t>
            </a:r>
          </a:p>
          <a:p>
            <a:r>
              <a:rPr lang="en-US" dirty="0" smtClean="0"/>
              <a:t>Killed by </a:t>
            </a:r>
            <a:r>
              <a:rPr lang="en-US" dirty="0" err="1" smtClean="0"/>
              <a:t>Pahvant</a:t>
            </a:r>
            <a:r>
              <a:rPr lang="en-US" dirty="0" smtClean="0"/>
              <a:t> Indians</a:t>
            </a:r>
          </a:p>
          <a:p>
            <a:r>
              <a:rPr lang="en-US" dirty="0" smtClean="0"/>
              <a:t>Reports show that it was probably retribution for a white attack earlier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9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Walker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Settlers are ‘overusing’ the land, thousands of Mormons are migrating to Utah</a:t>
            </a:r>
          </a:p>
          <a:p>
            <a:r>
              <a:rPr lang="en-US" dirty="0" smtClean="0"/>
              <a:t>Utes raid for food and supplies</a:t>
            </a:r>
          </a:p>
          <a:p>
            <a:r>
              <a:rPr lang="en-US" dirty="0" err="1" smtClean="0"/>
              <a:t>Walkara</a:t>
            </a:r>
            <a:r>
              <a:rPr lang="en-US" dirty="0" smtClean="0"/>
              <a:t> begins leading raids against settlers, eventually drives a lot of settlers out of their towns</a:t>
            </a:r>
          </a:p>
          <a:p>
            <a:r>
              <a:rPr lang="en-US" dirty="0" smtClean="0"/>
              <a:t>Trade dispute near Springville, a Ute is killed</a:t>
            </a:r>
          </a:p>
          <a:p>
            <a:r>
              <a:rPr lang="en-US" dirty="0" smtClean="0"/>
              <a:t>Utes respond by killing militiamen at Fort Payson</a:t>
            </a:r>
          </a:p>
        </p:txBody>
      </p:sp>
    </p:spTree>
    <p:extLst>
      <p:ext uri="{BB962C8B-B14F-4D97-AF65-F5344CB8AC3E}">
        <p14:creationId xmlns:p14="http://schemas.microsoft.com/office/powerpoint/2010/main" val="270991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the Walker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Brigham Young agrees to meet </a:t>
            </a:r>
            <a:r>
              <a:rPr lang="en-US" dirty="0" err="1" smtClean="0"/>
              <a:t>Walkara</a:t>
            </a:r>
            <a:r>
              <a:rPr lang="en-US" dirty="0" smtClean="0"/>
              <a:t> at Chicken Creek, Juab county</a:t>
            </a:r>
          </a:p>
          <a:p>
            <a:r>
              <a:rPr lang="en-US" dirty="0" err="1" smtClean="0"/>
              <a:t>Walkara</a:t>
            </a:r>
            <a:r>
              <a:rPr lang="en-US" dirty="0" smtClean="0"/>
              <a:t> won’t come out of his tent</a:t>
            </a:r>
          </a:p>
          <a:p>
            <a:r>
              <a:rPr lang="en-US" dirty="0" err="1" smtClean="0"/>
              <a:t>Walkara’s</a:t>
            </a:r>
            <a:r>
              <a:rPr lang="en-US" dirty="0" smtClean="0"/>
              <a:t> sick daughter</a:t>
            </a:r>
          </a:p>
          <a:p>
            <a:r>
              <a:rPr lang="en-US" dirty="0" smtClean="0"/>
              <a:t>Brigham Young’s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9792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1294</TotalTime>
  <Words>490</Words>
  <Application>Microsoft Office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Utah/Native American Relations</vt:lpstr>
      <vt:lpstr>Mexican American War</vt:lpstr>
      <vt:lpstr>What have we learned?</vt:lpstr>
      <vt:lpstr>Clash of Cultures</vt:lpstr>
      <vt:lpstr>Conflicts</vt:lpstr>
      <vt:lpstr>1850</vt:lpstr>
      <vt:lpstr>John W. Gunnison</vt:lpstr>
      <vt:lpstr>The Walker War</vt:lpstr>
      <vt:lpstr>The End of the Walker War</vt:lpstr>
      <vt:lpstr>Goshute War</vt:lpstr>
      <vt:lpstr>Bear River Massacre</vt:lpstr>
      <vt:lpstr>Bear river, contd.</vt:lpstr>
      <vt:lpstr>Black Hawk War</vt:lpstr>
      <vt:lpstr>Tragedies in the Blackhawk War</vt:lpstr>
      <vt:lpstr>Posthumous tragedy</vt:lpstr>
      <vt:lpstr>Indian Farms and Reservations</vt:lpstr>
      <vt:lpstr>Jacob Hamlin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Utah/Native American Relations</dc:title>
  <dc:creator>Camden Robinson</dc:creator>
  <cp:lastModifiedBy>Camden Robinson</cp:lastModifiedBy>
  <cp:revision>13</cp:revision>
  <dcterms:created xsi:type="dcterms:W3CDTF">2016-11-16T04:48:27Z</dcterms:created>
  <dcterms:modified xsi:type="dcterms:W3CDTF">2016-11-17T20:36:54Z</dcterms:modified>
</cp:coreProperties>
</file>