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52" autoAdjust="0"/>
  </p:normalViewPr>
  <p:slideViewPr>
    <p:cSldViewPr>
      <p:cViewPr varScale="1">
        <p:scale>
          <a:sx n="53" d="100"/>
          <a:sy n="53" d="100"/>
        </p:scale>
        <p:origin x="-96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8B215-54F2-46CF-AC47-B0BEE96E6A64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0BD528-32AF-4096-A8FA-8F925BC99B5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B215-54F2-46CF-AC47-B0BEE96E6A64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D528-32AF-4096-A8FA-8F925BC99B5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B215-54F2-46CF-AC47-B0BEE96E6A64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D528-32AF-4096-A8FA-8F925BC99B5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B215-54F2-46CF-AC47-B0BEE96E6A64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D528-32AF-4096-A8FA-8F925BC99B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B215-54F2-46CF-AC47-B0BEE96E6A64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D528-32AF-4096-A8FA-8F925BC99B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B215-54F2-46CF-AC47-B0BEE96E6A64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D528-32AF-4096-A8FA-8F925BC99B5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B215-54F2-46CF-AC47-B0BEE96E6A64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D528-32AF-4096-A8FA-8F925BC99B5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B215-54F2-46CF-AC47-B0BEE96E6A64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D528-32AF-4096-A8FA-8F925BC99B5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B215-54F2-46CF-AC47-B0BEE96E6A64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D528-32AF-4096-A8FA-8F925BC99B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B215-54F2-46CF-AC47-B0BEE96E6A64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D528-32AF-4096-A8FA-8F925BC99B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B215-54F2-46CF-AC47-B0BEE96E6A64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D528-32AF-4096-A8FA-8F925BC99B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B8B215-54F2-46CF-AC47-B0BEE96E6A64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0BD528-32AF-4096-A8FA-8F925BC99B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-MFcgI3bE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_TdoI8apg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Navajo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94797"/>
            <a:ext cx="2895599" cy="293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694797"/>
            <a:ext cx="4926107" cy="295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83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Establishes the Navajo Reservation</a:t>
            </a:r>
          </a:p>
          <a:p>
            <a:pPr lvl="1"/>
            <a:r>
              <a:rPr lang="en-US" dirty="0" smtClean="0"/>
              <a:t>Fortunate placement of Reservation</a:t>
            </a:r>
          </a:p>
          <a:p>
            <a:r>
              <a:rPr lang="en-US" dirty="0" smtClean="0"/>
              <a:t>Notable Signers</a:t>
            </a:r>
          </a:p>
          <a:p>
            <a:pPr lvl="1"/>
            <a:r>
              <a:rPr lang="en-US" dirty="0" smtClean="0"/>
              <a:t>William Tecumseh Sherman</a:t>
            </a:r>
          </a:p>
          <a:p>
            <a:pPr lvl="1"/>
            <a:r>
              <a:rPr lang="en-US" dirty="0" smtClean="0"/>
              <a:t>Manuelito</a:t>
            </a:r>
          </a:p>
          <a:p>
            <a:pPr lvl="1"/>
            <a:r>
              <a:rPr lang="en-US" dirty="0" err="1" smtClean="0"/>
              <a:t>Barboncito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Bosque Redondo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3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Navajo Leaders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Manuelito</a:t>
            </a:r>
          </a:p>
          <a:p>
            <a:r>
              <a:rPr lang="en-US" dirty="0" smtClean="0"/>
              <a:t>Married </a:t>
            </a:r>
            <a:r>
              <a:rPr lang="en-US" dirty="0" err="1" smtClean="0"/>
              <a:t>Narbona’s</a:t>
            </a:r>
            <a:r>
              <a:rPr lang="en-US" dirty="0" smtClean="0"/>
              <a:t> Daughter</a:t>
            </a:r>
          </a:p>
          <a:p>
            <a:r>
              <a:rPr lang="en-US" dirty="0" smtClean="0"/>
              <a:t>Many names</a:t>
            </a:r>
          </a:p>
          <a:p>
            <a:r>
              <a:rPr lang="en-US" dirty="0" smtClean="0"/>
              <a:t>Great Leader of the Navajo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2146300" cy="373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35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Navajo Creation</a:t>
            </a:r>
            <a:endParaRPr lang="en-US" dirty="0" smtClean="0"/>
          </a:p>
          <a:p>
            <a:r>
              <a:rPr lang="en-US" dirty="0" smtClean="0"/>
              <a:t>4 worlds</a:t>
            </a:r>
          </a:p>
          <a:p>
            <a:pPr lvl="1"/>
            <a:r>
              <a:rPr lang="en-US" dirty="0" smtClean="0"/>
              <a:t>4 worlds represent 4 directions, 4 stones, 4 colors, 4 mountains</a:t>
            </a:r>
          </a:p>
          <a:p>
            <a:r>
              <a:rPr lang="en-US" dirty="0" smtClean="0"/>
              <a:t>First Man and First Woman</a:t>
            </a:r>
          </a:p>
          <a:p>
            <a:r>
              <a:rPr lang="en-US" dirty="0" smtClean="0"/>
              <a:t>4 Sacred Mountains</a:t>
            </a:r>
          </a:p>
          <a:p>
            <a:pPr lvl="1"/>
            <a:r>
              <a:rPr lang="en-US" dirty="0" smtClean="0"/>
              <a:t>Mt. Blanca</a:t>
            </a:r>
          </a:p>
          <a:p>
            <a:pPr lvl="1"/>
            <a:r>
              <a:rPr lang="en-US" dirty="0" smtClean="0"/>
              <a:t>Mt. Taylor</a:t>
            </a:r>
          </a:p>
          <a:p>
            <a:pPr lvl="1"/>
            <a:r>
              <a:rPr lang="en-US" dirty="0" smtClean="0"/>
              <a:t>San Francisco Peak</a:t>
            </a:r>
          </a:p>
          <a:p>
            <a:pPr lvl="1"/>
            <a:r>
              <a:rPr lang="en-US" dirty="0" smtClean="0"/>
              <a:t>Mt. Hesperus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Navajo 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4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Navajo Medicine Wheel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74206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84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mountains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6" y="-33617"/>
            <a:ext cx="9152965" cy="68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38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Navajo live in the Hogan</a:t>
            </a:r>
          </a:p>
          <a:p>
            <a:r>
              <a:rPr lang="en-US" dirty="0" smtClean="0"/>
              <a:t>4 walls</a:t>
            </a:r>
          </a:p>
          <a:p>
            <a:r>
              <a:rPr lang="en-US" dirty="0" smtClean="0"/>
              <a:t>Almost everything is a Symbol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0" y="4267200"/>
            <a:ext cx="7010400" cy="433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61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We Shall Remain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0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happens?</a:t>
            </a:r>
          </a:p>
          <a:p>
            <a:pPr lvl="1"/>
            <a:r>
              <a:rPr lang="en-US" dirty="0" smtClean="0"/>
              <a:t>Spanish, Father Escalante</a:t>
            </a:r>
          </a:p>
          <a:p>
            <a:pPr lvl="1"/>
            <a:r>
              <a:rPr lang="en-US" dirty="0" smtClean="0"/>
              <a:t>Horses, change the Navajo life forever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4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Government kills </a:t>
            </a:r>
            <a:r>
              <a:rPr lang="en-US" dirty="0" err="1" smtClean="0"/>
              <a:t>Norbana</a:t>
            </a:r>
            <a:r>
              <a:rPr lang="en-US" dirty="0" smtClean="0"/>
              <a:t> (Chief) in 1849</a:t>
            </a:r>
          </a:p>
          <a:p>
            <a:r>
              <a:rPr lang="en-US" dirty="0" smtClean="0"/>
              <a:t>Throughout the 1850’s US puts forts in Navajo territory</a:t>
            </a:r>
          </a:p>
          <a:p>
            <a:r>
              <a:rPr lang="en-US" dirty="0" smtClean="0"/>
              <a:t>Raids begin and go back and forth, Navajo almost completely take over Fort Defiance</a:t>
            </a:r>
          </a:p>
          <a:p>
            <a:r>
              <a:rPr lang="en-US" dirty="0" smtClean="0"/>
              <a:t>US War of Attrition… again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Walk of the Navajo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4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8500 men, women, and children are made to march 300 miles from Arizona to New Mexico</a:t>
            </a:r>
          </a:p>
          <a:p>
            <a:r>
              <a:rPr lang="en-US" dirty="0" smtClean="0"/>
              <a:t>Bosque Redondo Prison</a:t>
            </a:r>
          </a:p>
          <a:p>
            <a:r>
              <a:rPr lang="en-US" dirty="0" smtClean="0"/>
              <a:t>Not enough space</a:t>
            </a:r>
          </a:p>
          <a:p>
            <a:r>
              <a:rPr lang="en-US" dirty="0" smtClean="0"/>
              <a:t>Not enough food</a:t>
            </a:r>
          </a:p>
          <a:p>
            <a:r>
              <a:rPr lang="en-US" dirty="0" smtClean="0"/>
              <a:t>Terrible living conditions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Walk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27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56</TotalTime>
  <Words>192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Navajo Culture</vt:lpstr>
      <vt:lpstr>Navajo Creation</vt:lpstr>
      <vt:lpstr>Navajo Medicine Wheel</vt:lpstr>
      <vt:lpstr>4 mountains</vt:lpstr>
      <vt:lpstr>Living</vt:lpstr>
      <vt:lpstr>PowerPoint Presentation</vt:lpstr>
      <vt:lpstr>European Contact</vt:lpstr>
      <vt:lpstr>Long Walk of the Navajo</vt:lpstr>
      <vt:lpstr>Long Walk Continued</vt:lpstr>
      <vt:lpstr>Treaty of Bosque Redondo</vt:lpstr>
      <vt:lpstr>Navajo Leaders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Navajo Culture</dc:title>
  <dc:creator>Camden Robinson</dc:creator>
  <cp:lastModifiedBy>Camden Robinson</cp:lastModifiedBy>
  <cp:revision>5</cp:revision>
  <dcterms:created xsi:type="dcterms:W3CDTF">2016-10-12T19:59:33Z</dcterms:created>
  <dcterms:modified xsi:type="dcterms:W3CDTF">2016-10-12T20:56:32Z</dcterms:modified>
</cp:coreProperties>
</file>